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6711" autoAdjust="0"/>
  </p:normalViewPr>
  <p:slideViewPr>
    <p:cSldViewPr>
      <p:cViewPr varScale="1">
        <p:scale>
          <a:sx n="66" d="100"/>
          <a:sy n="66" d="100"/>
        </p:scale>
        <p:origin x="-12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59E2F-1410-4944-9435-AE31B57A6CDF}" type="datetimeFigureOut">
              <a:rPr lang="en-US" smtClean="0"/>
              <a:pPr/>
              <a:t>9/25/2008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18E66-4F39-41D4-AA68-32515671A6A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99F34-07F2-4F8A-B7F3-189763E82A5B}" type="datetimeFigureOut">
              <a:rPr lang="en-US" smtClean="0"/>
              <a:pPr/>
              <a:t>9/25/2008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2E9AA0-C207-4EE4-B590-060292A835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E9AA0-C207-4EE4-B590-060292A8355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2E9AA0-C207-4EE4-B590-060292A8355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11:14 - Where there is no guidance the people fall, But in abundance of counselors there is victory.</a:t>
            </a:r>
          </a:p>
          <a:p>
            <a:r>
              <a:rPr lang="en-US" dirty="0" smtClean="0"/>
              <a:t>20:18</a:t>
            </a:r>
            <a:r>
              <a:rPr lang="en-US" baseline="0" dirty="0" smtClean="0"/>
              <a:t> - </a:t>
            </a:r>
            <a:r>
              <a:rPr lang="en-US" dirty="0" smtClean="0"/>
              <a:t>Prepare plans by consultation, And make war by wise guidance.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2E9AA0-C207-4EE4-B590-060292A8355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Source:</a:t>
            </a:r>
            <a:r>
              <a:rPr lang="en-US" baseline="0" dirty="0" smtClean="0"/>
              <a:t> Forrester Research, Inc.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2E9AA0-C207-4EE4-B590-060292A8355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2E9AA0-C207-4EE4-B590-060292A8355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Eventual</a:t>
            </a:r>
            <a:r>
              <a:rPr lang="en-US" baseline="0" dirty="0" smtClean="0"/>
              <a:t> and Inevitable By-Product of a specific and collective purpose.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2E9AA0-C207-4EE4-B590-060292A8355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2E9AA0-C207-4EE4-B590-060292A8355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Gears Cover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88C7DF-1531-43F0-A883-1B607D3B86CA}" type="datetime1">
              <a:rPr lang="en-US" smtClean="0"/>
              <a:pPr/>
              <a:t>9/25/2008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ChurchTechCamp 2008 - John Saddington - http://human3rror.com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AD5834-9D5F-4437-968B-06EECBAB99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Gears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FAE84E-AB9B-408D-BD09-EC8D50F82435}" type="datetime1">
              <a:rPr lang="en-US" smtClean="0"/>
              <a:pPr/>
              <a:t>9/25/2008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ChurchTechCamp 2008 - John Saddington - http://human3rror.com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AD5834-9D5F-4437-968B-06EECBAB99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Gears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D8439A-6B50-4C0E-8E9E-944CAF8747DA}" type="datetime1">
              <a:rPr lang="en-US" smtClean="0"/>
              <a:pPr/>
              <a:t>9/25/2008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ChurchTechCamp 2008 - John Saddington - http://human3rror.com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AD5834-9D5F-4437-968B-06EECBAB99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Gears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DDC3C-CEE4-4EEB-A204-4277A0518D32}" type="datetime1">
              <a:rPr lang="en-US" smtClean="0"/>
              <a:pPr/>
              <a:t>9/25/2008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ChurchTechCamp 2008 - John Saddington - http://human3rror.com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AD5834-9D5F-4437-968B-06EECBAB99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Gears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BA54BC-E23C-4F5A-B396-5928CDEB8633}" type="datetime1">
              <a:rPr lang="en-US" smtClean="0"/>
              <a:pPr/>
              <a:t>9/25/2008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ChurchTechCamp 2008 - John Saddington - http://human3rror.com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AD5834-9D5F-4437-968B-06EECBAB99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Gears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7E90D7-DF8A-4F24-92BB-C1C280728486}" type="datetime1">
              <a:rPr lang="en-US" smtClean="0"/>
              <a:pPr/>
              <a:t>9/25/2008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ChurchTechCamp 2008 - John Saddington - http://human3rror.com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AD5834-9D5F-4437-968B-06EECBAB99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ears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A806E1-F086-4BA6-9500-8DE608D1B914}" type="datetime1">
              <a:rPr lang="en-US" smtClean="0"/>
              <a:pPr/>
              <a:t>9/25/2008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ChurchTechCamp 2008 - John Saddington - http://human3rror.com</a:t>
            </a: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AD5834-9D5F-4437-968B-06EECBAB99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Gears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A127FD-07D8-484D-AD10-972805A2139B}" type="datetime1">
              <a:rPr lang="en-US" smtClean="0"/>
              <a:pPr/>
              <a:t>9/25/2008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ChurchTechCamp 2008 - John Saddington - http://human3rror.com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AD5834-9D5F-4437-968B-06EECBAB99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Gears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72600C-35AE-4892-B1AD-8BBF52564F22}" type="datetime1">
              <a:rPr lang="en-US" smtClean="0"/>
              <a:pPr/>
              <a:t>9/25/2008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ChurchTechCamp 2008 - John Saddington - http://human3rror.com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AD5834-9D5F-4437-968B-06EECBAB99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Gears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6C1C42-0177-49FF-A5C1-02973A59A7A5}" type="datetime1">
              <a:rPr lang="en-US" smtClean="0"/>
              <a:pPr/>
              <a:t>9/25/2008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ChurchTechCamp 2008 - John Saddington - http://human3rror.com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AD5834-9D5F-4437-968B-06EECBAB99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Gears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B32961-8E3F-4210-A904-A7E20EDD0711}" type="datetime1">
              <a:rPr lang="en-US" smtClean="0"/>
              <a:pPr/>
              <a:t>9/25/2008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ChurchTechCamp 2008 - John Saddington - http://human3rror.com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AD5834-9D5F-4437-968B-06EECBAB99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68DBBA8-B37D-4B2A-ACDD-3C6980F45FB7}" type="datetime1">
              <a:rPr lang="en-US" smtClean="0"/>
              <a:pPr/>
              <a:t>9/25/2008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US" smtClean="0"/>
              <a:t>ChurchTechCamp 2008 - John Saddington - http://human3rror.com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9CAD5834-9D5F-4437-968B-06EECBAB99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human3rror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human3rror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human3rror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human3rror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human3rror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human3rror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uman3rror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human3rror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b="1" dirty="0" smtClean="0"/>
              <a:t>Online Community</a:t>
            </a:r>
            <a:endParaRPr lang="en-US" sz="7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657600"/>
            <a:ext cx="6400800" cy="17526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tx1"/>
                </a:solidFill>
              </a:rPr>
              <a:t>Practical</a:t>
            </a:r>
          </a:p>
          <a:p>
            <a:pPr algn="r"/>
            <a:r>
              <a:rPr lang="en-US" dirty="0" smtClean="0">
                <a:solidFill>
                  <a:schemeClr val="tx1"/>
                </a:solidFill>
              </a:rPr>
              <a:t>Advice for</a:t>
            </a:r>
          </a:p>
          <a:p>
            <a:pPr algn="r"/>
            <a:r>
              <a:rPr lang="en-US" dirty="0" smtClean="0">
                <a:solidFill>
                  <a:schemeClr val="tx1"/>
                </a:solidFill>
              </a:rPr>
              <a:t>a Successful </a:t>
            </a:r>
          </a:p>
          <a:p>
            <a:pPr algn="r"/>
            <a:r>
              <a:rPr lang="en-US" dirty="0" smtClean="0">
                <a:solidFill>
                  <a:schemeClr val="tx1"/>
                </a:solidFill>
              </a:rPr>
              <a:t>Engagement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ChurchTechCamp</a:t>
            </a:r>
            <a:r>
              <a:rPr lang="en-US" dirty="0" smtClean="0">
                <a:solidFill>
                  <a:schemeClr val="tx1"/>
                </a:solidFill>
              </a:rPr>
              <a:t> 2008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John </a:t>
            </a:r>
            <a:r>
              <a:rPr lang="en-US" dirty="0" err="1" smtClean="0">
                <a:solidFill>
                  <a:schemeClr val="tx1"/>
                </a:solidFill>
              </a:rPr>
              <a:t>Saddington</a:t>
            </a:r>
            <a:r>
              <a:rPr lang="en-US" dirty="0" smtClean="0">
                <a:solidFill>
                  <a:schemeClr val="tx1"/>
                </a:solidFill>
              </a:rPr>
              <a:t> - 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http://human3rror.com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7200" b="1" dirty="0" smtClean="0"/>
              <a:t>Agenda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Introduction</a:t>
            </a:r>
          </a:p>
          <a:p>
            <a:r>
              <a:rPr lang="en-US" sz="4000" dirty="0" smtClean="0"/>
              <a:t>Online Community: Problems</a:t>
            </a:r>
          </a:p>
          <a:p>
            <a:r>
              <a:rPr lang="en-US" sz="4000" dirty="0" smtClean="0"/>
              <a:t>Why Participate: Five Reasons</a:t>
            </a:r>
          </a:p>
          <a:p>
            <a:r>
              <a:rPr lang="en-US" sz="4000" dirty="0" smtClean="0"/>
              <a:t>What: Seven Elements of Success</a:t>
            </a:r>
          </a:p>
          <a:p>
            <a:r>
              <a:rPr lang="en-US" sz="4000" dirty="0" smtClean="0"/>
              <a:t>Community is Not the Goal</a:t>
            </a:r>
          </a:p>
          <a:p>
            <a:r>
              <a:rPr lang="en-US" sz="4000" dirty="0" smtClean="0"/>
              <a:t>Q/A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ChurchTechCamp</a:t>
            </a:r>
            <a:r>
              <a:rPr lang="en-US" dirty="0" smtClean="0">
                <a:solidFill>
                  <a:schemeClr val="tx1"/>
                </a:solidFill>
              </a:rPr>
              <a:t> 2008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John </a:t>
            </a:r>
            <a:r>
              <a:rPr lang="en-US" dirty="0" err="1" smtClean="0">
                <a:solidFill>
                  <a:schemeClr val="tx1"/>
                </a:solidFill>
              </a:rPr>
              <a:t>Saddington</a:t>
            </a:r>
            <a:r>
              <a:rPr lang="en-US" dirty="0" smtClean="0">
                <a:solidFill>
                  <a:schemeClr val="tx1"/>
                </a:solidFill>
              </a:rPr>
              <a:t> - 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http://human3rror.com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7200" b="1" dirty="0" smtClean="0"/>
              <a:t>Introduction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I love Jesus Christ</a:t>
            </a:r>
          </a:p>
          <a:p>
            <a:r>
              <a:rPr lang="en-US" sz="4000" dirty="0" smtClean="0"/>
              <a:t>I like web technology… a lot.</a:t>
            </a:r>
          </a:p>
          <a:p>
            <a:r>
              <a:rPr lang="en-US" sz="4000" dirty="0" smtClean="0"/>
              <a:t>I blog @ </a:t>
            </a:r>
            <a:r>
              <a:rPr lang="en-US" sz="4000" dirty="0" smtClean="0">
                <a:hlinkClick r:id="rId3"/>
              </a:rPr>
              <a:t>http://human3rror.com</a:t>
            </a:r>
            <a:endParaRPr lang="en-US" sz="4000" dirty="0" smtClean="0"/>
          </a:p>
          <a:p>
            <a:r>
              <a:rPr lang="en-US" sz="4000" dirty="0" smtClean="0"/>
              <a:t>I work @ North Point Ministries</a:t>
            </a:r>
          </a:p>
          <a:p>
            <a:r>
              <a:rPr lang="en-US" sz="4000" dirty="0" smtClean="0"/>
              <a:t>I build random web applications</a:t>
            </a:r>
          </a:p>
          <a:p>
            <a:r>
              <a:rPr lang="en-US" sz="4000" dirty="0" smtClean="0"/>
              <a:t>I dream of a redeemed internet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ChurchTechCamp</a:t>
            </a:r>
            <a:r>
              <a:rPr lang="en-US" dirty="0" smtClean="0">
                <a:solidFill>
                  <a:schemeClr val="tx1"/>
                </a:solidFill>
              </a:rPr>
              <a:t> 2008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John </a:t>
            </a:r>
            <a:r>
              <a:rPr lang="en-US" dirty="0" err="1" smtClean="0">
                <a:solidFill>
                  <a:schemeClr val="tx1"/>
                </a:solidFill>
              </a:rPr>
              <a:t>Saddington</a:t>
            </a:r>
            <a:r>
              <a:rPr lang="en-US" dirty="0" smtClean="0">
                <a:solidFill>
                  <a:schemeClr val="tx1"/>
                </a:solidFill>
              </a:rPr>
              <a:t> - 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http://human3rror.com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pPr algn="l"/>
            <a:r>
              <a:rPr lang="en-US" sz="7200" b="1" dirty="0" smtClean="0"/>
              <a:t>Community Failure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Just “Because” is a Terrible Reason</a:t>
            </a:r>
          </a:p>
          <a:p>
            <a:r>
              <a:rPr lang="en-US" sz="4000" dirty="0" smtClean="0"/>
              <a:t>Forgetting Uncle Ben</a:t>
            </a:r>
          </a:p>
          <a:p>
            <a:r>
              <a:rPr lang="en-US" sz="4000" dirty="0" smtClean="0"/>
              <a:t>Mission? Vision?</a:t>
            </a:r>
          </a:p>
          <a:p>
            <a:r>
              <a:rPr lang="en-US" sz="4000" dirty="0" smtClean="0"/>
              <a:t>Think &amp; Target Specifically</a:t>
            </a:r>
          </a:p>
          <a:p>
            <a:r>
              <a:rPr lang="en-US" sz="4000" dirty="0" smtClean="0"/>
              <a:t>Proverbs 11:14 &amp; 20:18</a:t>
            </a:r>
          </a:p>
          <a:p>
            <a:r>
              <a:rPr lang="en-US" sz="4000" dirty="0" smtClean="0"/>
              <a:t>Ask the Hard Questions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ChurchTechCamp</a:t>
            </a:r>
            <a:r>
              <a:rPr lang="en-US" dirty="0" smtClean="0">
                <a:solidFill>
                  <a:schemeClr val="tx1"/>
                </a:solidFill>
              </a:rPr>
              <a:t> 2008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John </a:t>
            </a:r>
            <a:r>
              <a:rPr lang="en-US" dirty="0" err="1" smtClean="0">
                <a:solidFill>
                  <a:schemeClr val="tx1"/>
                </a:solidFill>
              </a:rPr>
              <a:t>Saddington</a:t>
            </a:r>
            <a:r>
              <a:rPr lang="en-US" dirty="0" smtClean="0">
                <a:solidFill>
                  <a:schemeClr val="tx1"/>
                </a:solidFill>
              </a:rPr>
              <a:t> - 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http://human3rror.com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7200" b="1" dirty="0" smtClean="0"/>
              <a:t>Why Participate?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Research    &gt;   </a:t>
            </a:r>
            <a:r>
              <a:rPr lang="en-US" sz="4000" b="1" dirty="0" smtClean="0"/>
              <a:t>Listen</a:t>
            </a:r>
          </a:p>
          <a:p>
            <a:r>
              <a:rPr lang="en-US" sz="4000" dirty="0" smtClean="0"/>
              <a:t>Marketing   &gt;   </a:t>
            </a:r>
            <a:r>
              <a:rPr lang="en-US" sz="4000" b="1" dirty="0" smtClean="0"/>
              <a:t>Talking</a:t>
            </a:r>
          </a:p>
          <a:p>
            <a:r>
              <a:rPr lang="en-US" sz="4000" dirty="0" smtClean="0"/>
              <a:t>Sales   &gt;   </a:t>
            </a:r>
            <a:r>
              <a:rPr lang="en-US" sz="4000" b="1" dirty="0" smtClean="0"/>
              <a:t>Energizing</a:t>
            </a:r>
          </a:p>
          <a:p>
            <a:r>
              <a:rPr lang="en-US" sz="4000" dirty="0" smtClean="0"/>
              <a:t>Support   &gt;   </a:t>
            </a:r>
            <a:r>
              <a:rPr lang="en-US" sz="4000" b="1" dirty="0" smtClean="0"/>
              <a:t>Supporting</a:t>
            </a:r>
          </a:p>
          <a:p>
            <a:r>
              <a:rPr lang="en-US" sz="4000" dirty="0" smtClean="0"/>
              <a:t>Development   &gt;   </a:t>
            </a:r>
            <a:r>
              <a:rPr lang="en-US" sz="4000" b="1" dirty="0" smtClean="0"/>
              <a:t>Embracing</a:t>
            </a:r>
          </a:p>
          <a:p>
            <a:r>
              <a:rPr lang="en-US" sz="4000" i="1" dirty="0" smtClean="0"/>
              <a:t>All-In-One Approach May Not Work</a:t>
            </a:r>
            <a:endParaRPr lang="en-US" sz="4000" b="1" i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ChurchTechCamp</a:t>
            </a:r>
            <a:r>
              <a:rPr lang="en-US" dirty="0" smtClean="0">
                <a:solidFill>
                  <a:schemeClr val="tx1"/>
                </a:solidFill>
              </a:rPr>
              <a:t> 2008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John </a:t>
            </a:r>
            <a:r>
              <a:rPr lang="en-US" dirty="0" err="1" smtClean="0">
                <a:solidFill>
                  <a:schemeClr val="tx1"/>
                </a:solidFill>
              </a:rPr>
              <a:t>Saddington</a:t>
            </a:r>
            <a:r>
              <a:rPr lang="en-US" dirty="0" smtClean="0">
                <a:solidFill>
                  <a:schemeClr val="tx1"/>
                </a:solidFill>
              </a:rPr>
              <a:t> - 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http://human3rror.com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7200" b="1" dirty="0" smtClean="0"/>
              <a:t>The Seven Elements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Ownership and User Customization</a:t>
            </a:r>
          </a:p>
          <a:p>
            <a:r>
              <a:rPr lang="en-US" sz="3600" dirty="0" smtClean="0"/>
              <a:t>Getting and Giving Feedback</a:t>
            </a:r>
          </a:p>
          <a:p>
            <a:r>
              <a:rPr lang="en-US" sz="3600" dirty="0" smtClean="0"/>
              <a:t>Exchanges and Gifting</a:t>
            </a:r>
          </a:p>
          <a:p>
            <a:r>
              <a:rPr lang="en-US" sz="3600" dirty="0" smtClean="0"/>
              <a:t>Collecting Things</a:t>
            </a:r>
          </a:p>
          <a:p>
            <a:r>
              <a:rPr lang="en-US" sz="3600" dirty="0" smtClean="0"/>
              <a:t>Earning Points</a:t>
            </a:r>
          </a:p>
          <a:p>
            <a:r>
              <a:rPr lang="en-US" sz="3600" dirty="0" smtClean="0"/>
              <a:t>Competition</a:t>
            </a:r>
          </a:p>
          <a:p>
            <a:r>
              <a:rPr lang="en-US" sz="3600" b="1" dirty="0" smtClean="0"/>
              <a:t>Christ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ChurchTechCamp</a:t>
            </a:r>
            <a:r>
              <a:rPr lang="en-US" dirty="0" smtClean="0">
                <a:solidFill>
                  <a:schemeClr val="tx1"/>
                </a:solidFill>
              </a:rPr>
              <a:t> 2008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John </a:t>
            </a:r>
            <a:r>
              <a:rPr lang="en-US" dirty="0" err="1" smtClean="0">
                <a:solidFill>
                  <a:schemeClr val="tx1"/>
                </a:solidFill>
              </a:rPr>
              <a:t>Saddington</a:t>
            </a:r>
            <a:r>
              <a:rPr lang="en-US" dirty="0" smtClean="0">
                <a:solidFill>
                  <a:schemeClr val="tx1"/>
                </a:solidFill>
              </a:rPr>
              <a:t> - 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http://human3rror.com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7200" b="1" dirty="0" smtClean="0"/>
              <a:t>Not the Goal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Community is Not the Goal</a:t>
            </a:r>
          </a:p>
          <a:p>
            <a:r>
              <a:rPr lang="en-US" sz="4000" dirty="0" smtClean="0"/>
              <a:t>Eventual and Inevitable By-Product</a:t>
            </a:r>
          </a:p>
          <a:p>
            <a:r>
              <a:rPr lang="en-US" sz="4000" dirty="0" smtClean="0"/>
              <a:t>Eliminates Ambiguity</a:t>
            </a:r>
          </a:p>
          <a:p>
            <a:r>
              <a:rPr lang="en-US" sz="4000" dirty="0" smtClean="0"/>
              <a:t>Cultivates Need</a:t>
            </a:r>
          </a:p>
          <a:p>
            <a:r>
              <a:rPr lang="en-US" sz="4000" dirty="0" smtClean="0"/>
              <a:t>Establish Reason for Being &amp; Purpose</a:t>
            </a:r>
          </a:p>
          <a:p>
            <a:r>
              <a:rPr lang="en-US" sz="4000" dirty="0" smtClean="0"/>
              <a:t>Goal-Setting &amp; Metrics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ChurchTechCamp</a:t>
            </a:r>
            <a:r>
              <a:rPr lang="en-US" dirty="0" smtClean="0">
                <a:solidFill>
                  <a:schemeClr val="tx1"/>
                </a:solidFill>
              </a:rPr>
              <a:t> 2008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John </a:t>
            </a:r>
            <a:r>
              <a:rPr lang="en-US" dirty="0" err="1" smtClean="0">
                <a:solidFill>
                  <a:schemeClr val="tx1"/>
                </a:solidFill>
              </a:rPr>
              <a:t>Saddington</a:t>
            </a:r>
            <a:r>
              <a:rPr lang="en-US" dirty="0" smtClean="0">
                <a:solidFill>
                  <a:schemeClr val="tx1"/>
                </a:solidFill>
              </a:rPr>
              <a:t> - 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http://human3rror.com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7200" b="1" dirty="0" smtClean="0"/>
              <a:t>Q/A &amp; Wrap-Up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4000" b="1" dirty="0" smtClean="0"/>
              <a:t>Challenges &amp; Next Steps</a:t>
            </a:r>
          </a:p>
          <a:p>
            <a:pPr lvl="1"/>
            <a:r>
              <a:rPr lang="en-US" sz="4000" dirty="0" smtClean="0"/>
              <a:t> Why</a:t>
            </a:r>
          </a:p>
          <a:p>
            <a:pPr lvl="1"/>
            <a:r>
              <a:rPr lang="en-US" sz="4000" dirty="0" smtClean="0"/>
              <a:t> Mission: 10 Words or Less</a:t>
            </a:r>
          </a:p>
          <a:p>
            <a:pPr lvl="1"/>
            <a:r>
              <a:rPr lang="en-US" sz="4000" dirty="0" smtClean="0"/>
              <a:t> The “Win”: 10 Word or Less</a:t>
            </a:r>
          </a:p>
          <a:p>
            <a:pPr lvl="1"/>
            <a:r>
              <a:rPr lang="en-US" sz="4000" dirty="0" smtClean="0"/>
              <a:t> Courageously Innovate</a:t>
            </a:r>
          </a:p>
          <a:p>
            <a:pPr lvl="1"/>
            <a:r>
              <a:rPr lang="en-US" sz="4000" dirty="0" smtClean="0"/>
              <a:t> Eliminate Waste</a:t>
            </a:r>
          </a:p>
          <a:p>
            <a:pPr>
              <a:buNone/>
            </a:pPr>
            <a:endParaRPr lang="en-US" sz="4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ChurchTechCamp</a:t>
            </a:r>
            <a:r>
              <a:rPr lang="en-US" dirty="0" smtClean="0">
                <a:solidFill>
                  <a:schemeClr val="tx1"/>
                </a:solidFill>
              </a:rPr>
              <a:t> 2008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John </a:t>
            </a:r>
            <a:r>
              <a:rPr lang="en-US" dirty="0" err="1" smtClean="0">
                <a:solidFill>
                  <a:schemeClr val="tx1"/>
                </a:solidFill>
              </a:rPr>
              <a:t>Saddington</a:t>
            </a:r>
            <a:r>
              <a:rPr lang="en-US" dirty="0" smtClean="0">
                <a:solidFill>
                  <a:schemeClr val="tx1"/>
                </a:solidFill>
              </a:rPr>
              <a:t> - 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http://human3rror.com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ncient clock wor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Ancient clock work</Template>
  <TotalTime>220</TotalTime>
  <Words>318</Words>
  <Application>Microsoft Office PowerPoint</Application>
  <PresentationFormat>On-screen Show (4:3)</PresentationFormat>
  <Paragraphs>82</Paragraphs>
  <Slides>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Ancient clock work</vt:lpstr>
      <vt:lpstr>Online Community</vt:lpstr>
      <vt:lpstr>Agenda</vt:lpstr>
      <vt:lpstr>Introduction</vt:lpstr>
      <vt:lpstr>Community Failure</vt:lpstr>
      <vt:lpstr>Why Participate?</vt:lpstr>
      <vt:lpstr>The Seven Elements</vt:lpstr>
      <vt:lpstr>Not the Goal</vt:lpstr>
      <vt:lpstr>Q/A &amp; Wrap-Up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Community</dc:title>
  <dc:creator>John Saddington</dc:creator>
  <cp:lastModifiedBy>John Saddington</cp:lastModifiedBy>
  <cp:revision>21</cp:revision>
  <dcterms:created xsi:type="dcterms:W3CDTF">2008-09-24T19:22:33Z</dcterms:created>
  <dcterms:modified xsi:type="dcterms:W3CDTF">2008-09-25T21:06:03Z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TC300011111033</vt:lpwstr>
  </property>
</Properties>
</file>